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316" r:id="rId4"/>
    <p:sldId id="318" r:id="rId5"/>
    <p:sldId id="288" r:id="rId6"/>
    <p:sldId id="319" r:id="rId7"/>
    <p:sldId id="321" r:id="rId8"/>
    <p:sldId id="320" r:id="rId9"/>
    <p:sldId id="322" r:id="rId10"/>
    <p:sldId id="326" r:id="rId11"/>
    <p:sldId id="324" r:id="rId12"/>
    <p:sldId id="327" r:id="rId13"/>
    <p:sldId id="328" r:id="rId14"/>
    <p:sldId id="334" r:id="rId15"/>
    <p:sldId id="330" r:id="rId16"/>
    <p:sldId id="335" r:id="rId17"/>
    <p:sldId id="337" r:id="rId18"/>
    <p:sldId id="332" r:id="rId19"/>
    <p:sldId id="281" r:id="rId20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6" autoAdjust="0"/>
    <p:restoredTop sz="93412" autoAdjust="0"/>
  </p:normalViewPr>
  <p:slideViewPr>
    <p:cSldViewPr snapToGrid="0">
      <p:cViewPr>
        <p:scale>
          <a:sx n="125" d="100"/>
          <a:sy n="125" d="100"/>
        </p:scale>
        <p:origin x="1104" y="144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9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08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64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8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179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4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100" b="0" dirty="0" smtClean="0">
                <a:latin typeface="+mn-ea"/>
                <a:ea typeface="+mn-ea"/>
              </a:rPr>
              <a:t>크로스 플랫폼 설명 </a:t>
            </a:r>
            <a:r>
              <a:rPr lang="en-US" altLang="ko-KR" sz="1100" b="0" dirty="0" smtClean="0">
                <a:latin typeface="+mn-ea"/>
                <a:ea typeface="+mn-ea"/>
              </a:rPr>
              <a:t>= (</a:t>
            </a:r>
            <a:r>
              <a:rPr lang="ko-KR" altLang="en-US" sz="1100" b="0" dirty="0" smtClean="0">
                <a:latin typeface="+mn-ea"/>
                <a:ea typeface="+mn-ea"/>
              </a:rPr>
              <a:t>상술하다시피 </a:t>
            </a:r>
            <a:r>
              <a:rPr lang="en-US" altLang="ko-KR" sz="1100" b="0" dirty="0" smtClean="0">
                <a:latin typeface="+mn-ea"/>
                <a:ea typeface="+mn-ea"/>
              </a:rPr>
              <a:t>Electron</a:t>
            </a:r>
            <a:r>
              <a:rPr lang="ko-KR" altLang="en-US" sz="1100" b="0" dirty="0" smtClean="0">
                <a:latin typeface="+mn-ea"/>
                <a:ea typeface="+mn-ea"/>
              </a:rPr>
              <a:t>을 사용하면 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 </a:t>
            </a:r>
            <a:r>
              <a:rPr lang="ko-KR" altLang="en-US" sz="1100" b="0" dirty="0" err="1" smtClean="0">
                <a:latin typeface="+mn-ea"/>
                <a:ea typeface="+mn-ea"/>
              </a:rPr>
              <a:t>데스크탑</a:t>
            </a:r>
            <a:r>
              <a:rPr lang="ko-KR" altLang="en-US" sz="1100" b="0" dirty="0" smtClean="0">
                <a:latin typeface="+mn-ea"/>
                <a:ea typeface="+mn-ea"/>
              </a:rPr>
              <a:t> 어플리케이션을 만들 수 있다</a:t>
            </a:r>
            <a:r>
              <a:rPr lang="en-US" altLang="ko-KR" sz="1100" b="0" dirty="0" smtClean="0">
                <a:latin typeface="+mn-ea"/>
                <a:ea typeface="+mn-ea"/>
              </a:rPr>
              <a:t>. </a:t>
            </a:r>
            <a:r>
              <a:rPr lang="ko-KR" altLang="en-US" sz="1100" b="0" dirty="0" smtClean="0">
                <a:latin typeface="+mn-ea"/>
                <a:ea typeface="+mn-ea"/>
              </a:rPr>
              <a:t>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않는다는 것은 </a:t>
            </a:r>
            <a:r>
              <a:rPr lang="ko-KR" altLang="en-US" sz="1100" b="0" dirty="0" err="1" smtClean="0">
                <a:latin typeface="+mn-ea"/>
                <a:ea typeface="+mn-ea"/>
              </a:rPr>
              <a:t>크로스브라우징과</a:t>
            </a:r>
            <a:r>
              <a:rPr lang="ko-KR" altLang="en-US" sz="1100" b="0" dirty="0" smtClean="0">
                <a:latin typeface="+mn-ea"/>
                <a:ea typeface="+mn-ea"/>
              </a:rPr>
              <a:t> 같이 플랫폼 또는 브라우저에 대한 최적화 작업이 거의 필요하지 않다는 뜻이다</a:t>
            </a:r>
            <a:r>
              <a:rPr lang="en-US" altLang="ko-KR" sz="1100" b="0" dirty="0" smtClean="0">
                <a:latin typeface="+mn-ea"/>
                <a:ea typeface="+mn-ea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9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4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 smtClean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 smtClean="0">
                <a:solidFill>
                  <a:schemeClr val="accent2">
                    <a:lumMod val="75000"/>
                  </a:schemeClr>
                </a:solidFill>
              </a:rPr>
              <a:t>소개서</a:t>
            </a:r>
            <a:endParaRPr lang="ko-KR" alt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박건형 연구원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  <a:endParaRPr lang="ko-KR" altLang="en-US" sz="9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 smtClean="0"/>
              <a:t>electronJS</a:t>
            </a:r>
            <a:r>
              <a:rPr lang="en-US" altLang="ko-KR" sz="1800" dirty="0" smtClean="0"/>
              <a:t> Guide</a:t>
            </a:r>
            <a:endParaRPr lang="en-US" altLang="ko-KR" sz="1800" dirty="0"/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23647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Package.js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23" y="2062703"/>
            <a:ext cx="5029863" cy="25073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54796" y="2864111"/>
            <a:ext cx="1121604" cy="10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55127" y="2896919"/>
            <a:ext cx="2855288" cy="19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6973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빌드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2728543"/>
            <a:ext cx="5153486" cy="10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09717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Dist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6"/>
          <a:stretch/>
        </p:blipFill>
        <p:spPr>
          <a:xfrm>
            <a:off x="2003182" y="2033396"/>
            <a:ext cx="1150060" cy="2553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03182" y="2263934"/>
            <a:ext cx="1150060" cy="83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646229" y="2033397"/>
            <a:ext cx="4205520" cy="2553718"/>
            <a:chOff x="5981350" y="2139194"/>
            <a:chExt cx="5532556" cy="37582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50" y="2139194"/>
              <a:ext cx="5532556" cy="375826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84443" y="3675776"/>
              <a:ext cx="1786434" cy="325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75368" y="2174144"/>
              <a:ext cx="2938538" cy="3723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261179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진입점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Background.js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693" t="7599" r="58146" b="8674"/>
          <a:stretch/>
        </p:blipFill>
        <p:spPr>
          <a:xfrm>
            <a:off x="2419350" y="1951095"/>
            <a:ext cx="5324475" cy="27225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88969" y="2678272"/>
            <a:ext cx="2235444" cy="114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67012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Vue.config.js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451" t="5305" r="73065" b="47383"/>
          <a:stretch/>
        </p:blipFill>
        <p:spPr>
          <a:xfrm>
            <a:off x="2419351" y="1951095"/>
            <a:ext cx="5295600" cy="2687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27118" y="2506821"/>
            <a:ext cx="2402132" cy="13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7323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72188" t="33704" r="9531" b="28518"/>
          <a:stretch/>
        </p:blipFill>
        <p:spPr>
          <a:xfrm>
            <a:off x="2327563" y="1988172"/>
            <a:ext cx="5229461" cy="2598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37670" y="3733170"/>
            <a:ext cx="4968214" cy="24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74" t="42021" r="28525" b="31590"/>
          <a:stretch/>
        </p:blipFill>
        <p:spPr>
          <a:xfrm>
            <a:off x="2468569" y="2006976"/>
            <a:ext cx="5032648" cy="2602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04509" y="3241964"/>
            <a:ext cx="1292252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8306" t="27956" r="18387" b="9536"/>
          <a:stretch/>
        </p:blipFill>
        <p:spPr>
          <a:xfrm>
            <a:off x="2501900" y="1938988"/>
            <a:ext cx="4813300" cy="2632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62500" y="2933700"/>
            <a:ext cx="15925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5-2</a:t>
            </a:r>
            <a:r>
              <a:rPr lang="en-US" altLang="ko-KR" sz="1400" dirty="0" smtClean="0">
                <a:latin typeface="+mn-ea"/>
                <a:ea typeface="+mn-ea"/>
              </a:rPr>
              <a:t>) calculator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 smtClean="0"/>
              <a:t>감사합니다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개요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 smtClean="0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 smtClean="0">
                <a:latin typeface="+mj-ea"/>
              </a:rPr>
              <a:t>ElectronJS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 및 빌드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예시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1-1)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란</a:t>
            </a:r>
            <a:r>
              <a:rPr lang="en-US" altLang="ko-KR" sz="1400" dirty="0" smtClean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j-ea"/>
                <a:ea typeface="+mn-ea"/>
              </a:rPr>
              <a:t>‘</a:t>
            </a:r>
            <a:r>
              <a:rPr lang="ko-KR" altLang="en-US" sz="1400" b="0" dirty="0" smtClean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 smtClean="0">
                <a:latin typeface="+mj-ea"/>
                <a:ea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node.js </a:t>
            </a:r>
            <a:r>
              <a:rPr lang="ko-KR" altLang="en-US" sz="1400" b="0" dirty="0">
                <a:latin typeface="+mn-ea"/>
                <a:ea typeface="+mn-ea"/>
              </a:rPr>
              <a:t>기반으로 </a:t>
            </a:r>
            <a:r>
              <a:rPr lang="en-US" altLang="ko-KR" sz="1400" b="0" dirty="0">
                <a:latin typeface="+mn-ea"/>
                <a:ea typeface="+mn-ea"/>
              </a:rPr>
              <a:t>JS, HTML, CSS</a:t>
            </a:r>
            <a:r>
              <a:rPr lang="ko-KR" altLang="en-US" sz="1400" b="0" dirty="0">
                <a:latin typeface="+mn-ea"/>
                <a:ea typeface="+mn-ea"/>
              </a:rPr>
              <a:t>를 사용하여 </a:t>
            </a:r>
            <a:r>
              <a:rPr lang="en-US" altLang="ko-KR" sz="1400" b="0" dirty="0">
                <a:latin typeface="+mn-ea"/>
                <a:ea typeface="+mn-ea"/>
              </a:rPr>
              <a:t>Desktop Application</a:t>
            </a:r>
            <a:r>
              <a:rPr lang="ko-KR" altLang="en-US" sz="1400" b="0" dirty="0">
                <a:latin typeface="+mn-ea"/>
                <a:ea typeface="+mn-ea"/>
              </a:rPr>
              <a:t>을 만듭니다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n-ea"/>
                <a:ea typeface="+mn-ea"/>
              </a:rPr>
              <a:t>Electron</a:t>
            </a:r>
            <a:r>
              <a:rPr lang="ko-KR" altLang="en-US" sz="1400" b="0" dirty="0" smtClean="0">
                <a:latin typeface="+mn-ea"/>
                <a:ea typeface="+mn-ea"/>
              </a:rPr>
              <a:t>은 </a:t>
            </a:r>
            <a:r>
              <a:rPr lang="ko-KR" altLang="en-US" sz="1400" b="0" dirty="0" smtClean="0">
                <a:latin typeface="+mn-ea"/>
                <a:ea typeface="+mn-ea"/>
              </a:rPr>
              <a:t>기본 개발 환경 없이 </a:t>
            </a:r>
            <a:r>
              <a:rPr lang="en-US" altLang="ko-KR" sz="1400" b="0" dirty="0" smtClean="0">
                <a:latin typeface="+mn-ea"/>
                <a:ea typeface="+mn-ea"/>
              </a:rPr>
              <a:t>JavaScript </a:t>
            </a:r>
            <a:r>
              <a:rPr lang="ko-KR" altLang="en-US" sz="1400" b="0" dirty="0" smtClean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 smtClean="0">
                <a:latin typeface="+mn-ea"/>
                <a:ea typeface="+mn-ea"/>
              </a:rPr>
              <a:t>Windows, </a:t>
            </a:r>
            <a:r>
              <a:rPr lang="en-US" altLang="ko-KR" sz="1400" b="0" dirty="0" err="1" smtClean="0">
                <a:latin typeface="+mn-ea"/>
                <a:ea typeface="+mn-ea"/>
              </a:rPr>
              <a:t>macOS</a:t>
            </a:r>
            <a:r>
              <a:rPr lang="en-US" altLang="ko-KR" sz="1400" b="0" dirty="0" smtClean="0">
                <a:latin typeface="+mn-ea"/>
                <a:ea typeface="+mn-ea"/>
              </a:rPr>
              <a:t>, Linux</a:t>
            </a:r>
            <a:r>
              <a:rPr lang="ko-KR" altLang="en-US" sz="1400" b="0" dirty="0" smtClean="0">
                <a:latin typeface="+mn-ea"/>
                <a:ea typeface="+mn-ea"/>
              </a:rPr>
              <a:t>에서 </a:t>
            </a:r>
            <a:endParaRPr lang="en-US" altLang="ko-KR" sz="140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 smtClean="0">
                <a:latin typeface="+mn-ea"/>
                <a:ea typeface="+mn-ea"/>
              </a:rPr>
              <a:t>작동하는 크로스</a:t>
            </a:r>
            <a:r>
              <a:rPr lang="en-US" altLang="ko-KR" sz="1400" b="0" dirty="0" smtClean="0">
                <a:latin typeface="+mn-ea"/>
                <a:ea typeface="+mn-ea"/>
              </a:rPr>
              <a:t>-</a:t>
            </a:r>
            <a:r>
              <a:rPr lang="ko-KR" altLang="en-US" sz="1400" b="0" dirty="0" smtClean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2" y="1662507"/>
            <a:ext cx="2143125" cy="20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 smtClean="0">
                <a:latin typeface="+mj-ea"/>
              </a:rPr>
              <a:t>활용사례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낮은 </a:t>
            </a:r>
            <a:r>
              <a:rPr lang="ko-KR" altLang="en-US" sz="1400" dirty="0"/>
              <a:t>진입 </a:t>
            </a:r>
            <a:r>
              <a:rPr lang="ko-KR" altLang="en-US" sz="1400" dirty="0" smtClean="0"/>
              <a:t>장벽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  - </a:t>
            </a:r>
            <a:r>
              <a:rPr lang="ko-KR" altLang="en-US" sz="1100" dirty="0" smtClean="0"/>
              <a:t>웹 개발자가 바로 사용가능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새로운 언어 배울 필요 </a:t>
            </a:r>
            <a:r>
              <a:rPr lang="en-US" altLang="ko-KR" sz="1100" dirty="0" smtClean="0"/>
              <a:t>X, </a:t>
            </a:r>
            <a:r>
              <a:rPr lang="ko-KR" altLang="en-US" sz="1100" dirty="0" smtClean="0"/>
              <a:t>방대한 커뮤니티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/>
              <a:t>개발 속도 </a:t>
            </a:r>
            <a:r>
              <a:rPr lang="ko-KR" altLang="en-US" sz="1400" dirty="0" smtClean="0"/>
              <a:t>향상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웹 애플리케이션의 구조를 재사용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/>
              <a:t>크로스 플랫폼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각 </a:t>
            </a:r>
            <a:r>
              <a:rPr lang="en-US" altLang="ko-KR" sz="1100" dirty="0" smtClean="0"/>
              <a:t>OS</a:t>
            </a:r>
            <a:r>
              <a:rPr lang="ko-KR" altLang="en-US" sz="1100" dirty="0" smtClean="0"/>
              <a:t>마다 최적화 필요 </a:t>
            </a:r>
            <a:r>
              <a:rPr lang="en-US" altLang="ko-KR" sz="1100" dirty="0" smtClean="0"/>
              <a:t>X, </a:t>
            </a:r>
            <a:r>
              <a:rPr lang="ko-KR" altLang="en-US" sz="1100" dirty="0" smtClean="0"/>
              <a:t>세가지 </a:t>
            </a:r>
            <a:r>
              <a:rPr lang="en-US" altLang="ko-KR" sz="1100" dirty="0" smtClean="0"/>
              <a:t>OS </a:t>
            </a:r>
            <a:r>
              <a:rPr lang="ko-KR" altLang="en-US" sz="1100" smtClean="0"/>
              <a:t>빌드 지원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err="1" smtClean="0"/>
              <a:t>써드파티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en-US" altLang="ko-KR" sz="1100" dirty="0" err="1" smtClean="0"/>
              <a:t>nodeJS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모듈 사용가능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사용가능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빌드 툴과 </a:t>
            </a:r>
            <a:r>
              <a:rPr lang="ko-KR" altLang="en-US" sz="1400" dirty="0" err="1" smtClean="0"/>
              <a:t>인스톨러</a:t>
            </a:r>
            <a:r>
              <a:rPr lang="ko-KR" altLang="en-US" sz="1400" dirty="0" smtClean="0"/>
              <a:t> 제공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 </a:t>
            </a:r>
            <a:r>
              <a:rPr lang="ko-KR" altLang="en-US" sz="1100" dirty="0" smtClean="0"/>
              <a:t>순식간에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인스톨러</a:t>
            </a:r>
            <a:r>
              <a:rPr lang="ko-KR" altLang="en-US" sz="1100" dirty="0" smtClean="0"/>
              <a:t> 생성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자동 업데이트 가능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3-2) </a:t>
            </a:r>
            <a:r>
              <a:rPr lang="ko-KR" altLang="en-US" sz="1400" dirty="0" smtClean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큰 설치 </a:t>
            </a:r>
            <a:r>
              <a:rPr lang="ko-KR" altLang="en-US" sz="1400" dirty="0" err="1" smtClean="0"/>
              <a:t>파일용량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 smtClean="0"/>
              <a:t>  - node.js, </a:t>
            </a:r>
            <a:r>
              <a:rPr lang="en-US" altLang="ko-KR" sz="1100" dirty="0" err="1" smtClean="0"/>
              <a:t>npm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모듈 </a:t>
            </a:r>
            <a:r>
              <a:rPr lang="ko-KR" altLang="en-US" sz="1100" dirty="0" err="1" smtClean="0"/>
              <a:t>패키징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기본 앱 용량 높음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상대적으로 느린 속도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err="1" smtClean="0"/>
              <a:t>네이티브</a:t>
            </a:r>
            <a:r>
              <a:rPr lang="ko-KR" altLang="en-US" sz="1100" dirty="0" smtClean="0"/>
              <a:t> 앱 보다는 효율성 저하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속도 느림</a:t>
            </a:r>
            <a:endParaRPr lang="en-US" altLang="ko-KR" sz="11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보안은 개발자의 책임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- </a:t>
            </a:r>
            <a:r>
              <a:rPr lang="ko-KR" altLang="en-US" sz="1100" dirty="0" smtClean="0"/>
              <a:t>사용자가 앱 소스코드를 역 컴파일 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소스 노출</a:t>
            </a:r>
            <a:endParaRPr lang="en-US" altLang="ko-KR" sz="11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840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생성 후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생성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선택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6" y="2171794"/>
            <a:ext cx="4209018" cy="11279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41686" y="218531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2" y="3396032"/>
            <a:ext cx="4204792" cy="11155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61000" y="3396032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243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4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17222</TotalTime>
  <Words>483</Words>
  <Application>Microsoft Office PowerPoint</Application>
  <PresentationFormat>화면 슬라이드 쇼(16:10)</PresentationFormat>
  <Paragraphs>133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Calibri</vt:lpstr>
      <vt:lpstr>맑은 고딕</vt:lpstr>
      <vt:lpstr>Century Gothic</vt:lpstr>
      <vt:lpstr>Arial</vt:lpstr>
      <vt:lpstr>나눔바른고딕</vt:lpstr>
      <vt:lpstr>Office 테마</vt:lpstr>
      <vt:lpstr>ELECTRON JS 소개서</vt:lpstr>
      <vt:lpstr>CONTENT</vt:lpstr>
      <vt:lpstr>1. 개요  </vt:lpstr>
      <vt:lpstr>1. 개요  </vt:lpstr>
      <vt:lpstr>2. 활용사례 </vt:lpstr>
      <vt:lpstr>3. 장ㆍ단점</vt:lpstr>
      <vt:lpstr>3. 장ㆍ단점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5. ElectronJS 앱</vt:lpstr>
      <vt:lpstr>5. ElectronJS 앱</vt:lpstr>
      <vt:lpstr>5. ElectronJS 앱</vt:lpstr>
      <vt:lpstr>5. ElectronJS 앱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293</cp:revision>
  <cp:lastPrinted>2017-11-17T08:25:54Z</cp:lastPrinted>
  <dcterms:created xsi:type="dcterms:W3CDTF">2016-03-03T04:09:01Z</dcterms:created>
  <dcterms:modified xsi:type="dcterms:W3CDTF">2022-12-14T06:27:39Z</dcterms:modified>
</cp:coreProperties>
</file>